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howGuides="1">
      <p:cViewPr>
        <p:scale>
          <a:sx n="96" d="100"/>
          <a:sy n="96" d="100"/>
        </p:scale>
        <p:origin x="-91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1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1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10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2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4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4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1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05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0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1BF49-69B7-46BC-B4A7-D9D778BEA29B}" type="datetimeFigureOut">
              <a:rPr lang="fr-FR" smtClean="0"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DFE4-33D7-456C-A710-2E6D79D03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Catalogue Costumes</a:t>
            </a:r>
            <a:br>
              <a:rPr lang="fr-FR" dirty="0" smtClean="0">
                <a:latin typeface="Comic Sans MS" panose="030F0702030302020204" pitchFamily="66" charset="0"/>
              </a:rPr>
            </a:br>
            <a:r>
              <a:rPr lang="fr-FR" dirty="0" smtClean="0">
                <a:latin typeface="Comic Sans MS" panose="030F0702030302020204" pitchFamily="66" charset="0"/>
              </a:rPr>
              <a:t> </a:t>
            </a:r>
            <a:br>
              <a:rPr lang="fr-FR" dirty="0" smtClean="0">
                <a:latin typeface="Comic Sans MS" panose="030F0702030302020204" pitchFamily="66" charset="0"/>
              </a:rPr>
            </a:br>
            <a:r>
              <a:rPr lang="fr-FR" dirty="0" smtClean="0">
                <a:latin typeface="Comic Sans MS" panose="030F0702030302020204" pitchFamily="66" charset="0"/>
              </a:rPr>
              <a:t>JAZZ JASS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396044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02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47248" cy="639762"/>
          </a:xfrm>
        </p:spPr>
        <p:txBody>
          <a:bodyPr>
            <a:normAutofit/>
          </a:bodyPr>
          <a:lstStyle/>
          <a:p>
            <a:r>
              <a:rPr lang="fr-FR" dirty="0" smtClean="0"/>
              <a:t> Taille unique  16 Short bleu / jaune/ orange / rose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129155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2088232" cy="1566174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9"/>
            <a:ext cx="2098576" cy="1573932"/>
          </a:xfr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2112235" cy="15841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509120"/>
            <a:ext cx="211223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8 Collant 6/8 ans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fr-FR" dirty="0" smtClean="0"/>
              <a:t>Leggins noir 7small et 6 Medium 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276871"/>
            <a:ext cx="2963466" cy="3849291"/>
          </a:xfrm>
        </p:spPr>
      </p:pic>
    </p:spTree>
    <p:extLst>
      <p:ext uri="{BB962C8B-B14F-4D97-AF65-F5344CB8AC3E}">
        <p14:creationId xmlns:p14="http://schemas.microsoft.com/office/powerpoint/2010/main" val="39561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 Tuniques chinoises 6/8 ANS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492895"/>
            <a:ext cx="2963466" cy="3744417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 Hauts blancs et 2 en noir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420887"/>
            <a:ext cx="2844205" cy="3705275"/>
          </a:xfrm>
        </p:spPr>
      </p:pic>
    </p:spTree>
    <p:extLst>
      <p:ext uri="{BB962C8B-B14F-4D97-AF65-F5344CB8AC3E}">
        <p14:creationId xmlns:p14="http://schemas.microsoft.com/office/powerpoint/2010/main" val="3002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 5 salopettes blanche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636911"/>
            <a:ext cx="2963466" cy="348925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 4 salopettes rose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636911"/>
            <a:ext cx="2963466" cy="3489251"/>
          </a:xfrm>
        </p:spPr>
      </p:pic>
    </p:spTree>
    <p:extLst>
      <p:ext uri="{BB962C8B-B14F-4D97-AF65-F5344CB8AC3E}">
        <p14:creationId xmlns:p14="http://schemas.microsoft.com/office/powerpoint/2010/main" val="23771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11 jupes en tulles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10 casquettes grises 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7013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 8 chapeaux gris pailleté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780929"/>
            <a:ext cx="2963466" cy="334523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 8 chapeaux rose pailleté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924943"/>
            <a:ext cx="2963466" cy="3201219"/>
          </a:xfrm>
        </p:spPr>
      </p:pic>
    </p:spTree>
    <p:extLst>
      <p:ext uri="{BB962C8B-B14F-4D97-AF65-F5344CB8AC3E}">
        <p14:creationId xmlns:p14="http://schemas.microsoft.com/office/powerpoint/2010/main" val="1796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3 blancs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 3 Noirs 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0796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8 jupes et ailes blanches 4/5 ans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 14 Robes </a:t>
            </a:r>
            <a:r>
              <a:rPr lang="fr-FR" dirty="0" err="1" smtClean="0"/>
              <a:t>alices</a:t>
            </a:r>
            <a:r>
              <a:rPr lang="fr-FR" dirty="0" smtClean="0"/>
              <a:t> au pays des merveilles  10/13 ans 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28348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8 jupes jaunes 5/6 ANS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et 9 jupes oranges 5/6 ans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5495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13 TENUES JASMINE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2438400" cy="32512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26" y="2564904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19256" cy="50405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 Robes enfants 4/6 ANS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2963466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 flipV="1">
            <a:off x="4645025" y="2174875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8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5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omic Sans MS" panose="030F0702030302020204" pitchFamily="66" charset="0"/>
              </a:rPr>
              <a:t>9 Robes adultes                 4 Robes nuisettes rouge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8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13 Jupes écolières( 5/ 6 ans)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3754760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9 Débardeurs blancs( 4/ 6 ans)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492895"/>
            <a:ext cx="2963466" cy="32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9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7 Robes violettes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et 4 Robes Jaunes 7/ 8 ans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14" name="Espace réservé du contenu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9826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6 Short Blanc 5/7 ANS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Et 6 short marron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8163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6975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13 Brassières marron 5/ 6 ans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564903"/>
            <a:ext cx="2963466" cy="3561259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 8 Tee </a:t>
            </a:r>
            <a:r>
              <a:rPr lang="fr-FR" dirty="0" err="1" smtClean="0"/>
              <a:t>shirt</a:t>
            </a:r>
            <a:r>
              <a:rPr lang="fr-FR" dirty="0" smtClean="0"/>
              <a:t>  6 / 8 ANS 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564903"/>
            <a:ext cx="2963466" cy="3561259"/>
          </a:xfrm>
        </p:spPr>
      </p:pic>
    </p:spTree>
    <p:extLst>
      <p:ext uri="{BB962C8B-B14F-4D97-AF65-F5344CB8AC3E}">
        <p14:creationId xmlns:p14="http://schemas.microsoft.com/office/powerpoint/2010/main" val="36976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4 Robes tuniques ados adulte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708919"/>
            <a:ext cx="2963466" cy="3417243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latin typeface="Comic Sans MS" panose="030F0702030302020204" pitchFamily="66" charset="0"/>
              </a:rPr>
              <a:t>3 Robes Taille 2 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636911"/>
            <a:ext cx="2556173" cy="3489251"/>
          </a:xfrm>
        </p:spPr>
      </p:pic>
    </p:spTree>
    <p:extLst>
      <p:ext uri="{BB962C8B-B14F-4D97-AF65-F5344CB8AC3E}">
        <p14:creationId xmlns:p14="http://schemas.microsoft.com/office/powerpoint/2010/main" val="27722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12 Débardeurs vert taille adulte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348879"/>
            <a:ext cx="2963466" cy="3777283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4 Débardeurs bleu taille adulte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276871"/>
            <a:ext cx="2963466" cy="3849291"/>
          </a:xfrm>
        </p:spPr>
      </p:pic>
    </p:spTree>
    <p:extLst>
      <p:ext uri="{BB962C8B-B14F-4D97-AF65-F5344CB8AC3E}">
        <p14:creationId xmlns:p14="http://schemas.microsoft.com/office/powerpoint/2010/main" val="4177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186</Words>
  <Application>Microsoft Office PowerPoint</Application>
  <PresentationFormat>Affichage à l'écran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Catalogue Costumes   JAZZ JASS </vt:lpstr>
      <vt:lpstr>Présentation PowerPoint</vt:lpstr>
      <vt:lpstr>9 Robes adultes                 4 Robes nuisettes rouge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13 TENUES JASMINE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Catalogue Costumes  JAZZ JASS</dc:title>
  <dc:creator>Utilisateur</dc:creator>
  <cp:lastModifiedBy>Utilisateur</cp:lastModifiedBy>
  <cp:revision>22</cp:revision>
  <dcterms:created xsi:type="dcterms:W3CDTF">2014-02-07T16:11:34Z</dcterms:created>
  <dcterms:modified xsi:type="dcterms:W3CDTF">2016-03-21T14:47:59Z</dcterms:modified>
</cp:coreProperties>
</file>